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egrim"/>
      <p:regular r:id="rId18"/>
    </p:embeddedFont>
    <p:embeddedFont>
      <p:font typeface="Abel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bel-regular.fntdata"/><Relationship Id="rId6" Type="http://schemas.openxmlformats.org/officeDocument/2006/relationships/slide" Target="slides/slide2.xml"/><Relationship Id="rId18" Type="http://schemas.openxmlformats.org/officeDocument/2006/relationships/font" Target="fonts/Megri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5a9d1b0a2e_2_6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5a9d1b0a2e_2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6be524d1c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a6be524d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9f4878c7d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9f4878c7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Narrative of the game before….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f4878c7dc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f4878c7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Narrative intro of the game, objectives and features.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a68f6c863c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a68f6c863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a68f6c863c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a68f6c86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/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planets">
  <p:cSld name="BLANK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6" name="Google Shape;686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7" name="Google Shape;687;p11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89" name="Google Shape;689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4" name="Google Shape;694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5" name="Google Shape;695;p11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6" name="Google Shape;696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7" name="Google Shape;697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4" name="Google Shape;724;p11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7" name="Google Shape;727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85907" y="3211704"/>
              <a:ext cx="1943100" cy="4000500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5" name="Google Shape;735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7" name="Google Shape;747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/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2" name="Google Shape;372;p3"/>
          <p:cNvSpPr txBox="1"/>
          <p:nvPr>
            <p:ph idx="1" type="subTitle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flipH="1" rot="-931907">
              <a:off x="2906465" y="2790999"/>
              <a:ext cx="1941119" cy="3996422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/>
          <p:nvPr>
            <p:ph idx="1" type="body"/>
          </p:nvPr>
        </p:nvSpPr>
        <p:spPr>
          <a:xfrm>
            <a:off x="2095100" y="1628400"/>
            <a:ext cx="49539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⋆"/>
              <a:defRPr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9pPr>
          </a:lstStyle>
          <a:p/>
        </p:txBody>
      </p:sp>
      <p:sp>
        <p:nvSpPr>
          <p:cNvPr id="437" name="Google Shape;437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0124D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“</a:t>
            </a:r>
            <a:endParaRPr b="1" sz="960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9" name="Google Shape;439;p4"/>
          <p:cNvGrpSpPr/>
          <p:nvPr/>
        </p:nvGrpSpPr>
        <p:grpSpPr>
          <a:xfrm>
            <a:off x="7362914" y="2717685"/>
            <a:ext cx="1307013" cy="1307013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646288" y="347874"/>
            <a:ext cx="621469" cy="622427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352468" y="841866"/>
            <a:ext cx="1444582" cy="841626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flipH="1" rot="1081124">
            <a:off x="245074" y="2998655"/>
            <a:ext cx="1423886" cy="2428297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3" name="Google Shape;503;p5"/>
          <p:cNvSpPr txBox="1"/>
          <p:nvPr>
            <p:ph idx="1" type="body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/>
        </p:txBody>
      </p:sp>
      <p:sp>
        <p:nvSpPr>
          <p:cNvPr id="504" name="Google Shape;504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7" name="Google Shape;547;p6"/>
          <p:cNvSpPr txBox="1"/>
          <p:nvPr>
            <p:ph idx="1" type="body"/>
          </p:nvPr>
        </p:nvSpPr>
        <p:spPr>
          <a:xfrm>
            <a:off x="1315487" y="1577775"/>
            <a:ext cx="31614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/>
        </p:txBody>
      </p:sp>
      <p:sp>
        <p:nvSpPr>
          <p:cNvPr id="548" name="Google Shape;548;p6"/>
          <p:cNvSpPr txBox="1"/>
          <p:nvPr>
            <p:ph idx="2" type="body"/>
          </p:nvPr>
        </p:nvSpPr>
        <p:spPr>
          <a:xfrm>
            <a:off x="4667184" y="1577775"/>
            <a:ext cx="31614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/>
        </p:txBody>
      </p:sp>
      <p:sp>
        <p:nvSpPr>
          <p:cNvPr id="549" name="Google Shape;549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p6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2" name="Google Shape;592;p7"/>
          <p:cNvSpPr txBox="1"/>
          <p:nvPr>
            <p:ph idx="1" type="body"/>
          </p:nvPr>
        </p:nvSpPr>
        <p:spPr>
          <a:xfrm>
            <a:off x="1315475" y="1577775"/>
            <a:ext cx="20787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/>
        </p:txBody>
      </p:sp>
      <p:sp>
        <p:nvSpPr>
          <p:cNvPr id="593" name="Google Shape;593;p7"/>
          <p:cNvSpPr txBox="1"/>
          <p:nvPr>
            <p:ph idx="2" type="body"/>
          </p:nvPr>
        </p:nvSpPr>
        <p:spPr>
          <a:xfrm>
            <a:off x="3500604" y="1577775"/>
            <a:ext cx="20787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/>
        </p:txBody>
      </p:sp>
      <p:sp>
        <p:nvSpPr>
          <p:cNvPr id="594" name="Google Shape;594;p7"/>
          <p:cNvSpPr txBox="1"/>
          <p:nvPr>
            <p:ph idx="3" type="body"/>
          </p:nvPr>
        </p:nvSpPr>
        <p:spPr>
          <a:xfrm>
            <a:off x="5685733" y="1577775"/>
            <a:ext cx="20787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/>
        </p:txBody>
      </p:sp>
      <p:sp>
        <p:nvSpPr>
          <p:cNvPr id="595" name="Google Shape;595;p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6" name="Google Shape;596;p7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8" name="Google Shape;638;p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9" name="Google Shape;639;p8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/>
          <p:nvPr>
            <p:ph idx="1" type="body"/>
          </p:nvPr>
        </p:nvSpPr>
        <p:spPr>
          <a:xfrm>
            <a:off x="1487475" y="3949100"/>
            <a:ext cx="6168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81" name="Google Shape;681;p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rect b="b" l="l" r="r" t="t"/>
              <a:pathLst>
                <a:path extrusionOk="0" h="6350" w="635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rect b="b" l="l" r="r" t="t"/>
              <a:pathLst>
                <a:path extrusionOk="0" h="6350" w="635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rect b="b" l="l" r="r" t="t"/>
              <a:pathLst>
                <a:path extrusionOk="0" h="31750" w="2540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rect b="b" l="l" r="r" t="t"/>
              <a:pathLst>
                <a:path extrusionOk="0" h="63500" w="6350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rect b="b" l="l" r="r" t="t"/>
              <a:pathLst>
                <a:path extrusionOk="0" h="12700" w="1270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rect b="b" l="l" r="r" t="t"/>
              <a:pathLst>
                <a:path extrusionOk="0" h="19050" w="1905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rect b="b" l="l" r="r" t="t"/>
              <a:pathLst>
                <a:path extrusionOk="0" h="44450" w="4445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rect b="b" l="l" r="r" t="t"/>
              <a:pathLst>
                <a:path extrusionOk="0" h="50800" w="5080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rect b="b" l="l" r="r" t="t"/>
              <a:pathLst>
                <a:path extrusionOk="0" h="25400" w="2540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rect b="b" l="l" r="r" t="t"/>
              <a:pathLst>
                <a:path extrusionOk="0" h="31750" w="3175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rect b="b" l="l" r="r" t="t"/>
              <a:pathLst>
                <a:path extrusionOk="0" h="38100" w="3810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rect b="b" l="l" r="r" t="t"/>
              <a:pathLst>
                <a:path extrusionOk="0" h="120650" w="12065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rect b="b" l="l" r="r" t="t"/>
              <a:pathLst>
                <a:path extrusionOk="0" h="127000" w="12700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rect b="b" l="l" r="r" t="t"/>
              <a:pathLst>
                <a:path extrusionOk="0" h="260350" w="26035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rect b="b" l="l" r="r" t="t"/>
              <a:pathLst>
                <a:path extrusionOk="0" h="177800" w="17780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rect b="b" l="l" r="r" t="t"/>
              <a:pathLst>
                <a:path extrusionOk="0" h="190500" w="19050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rect b="b" l="l" r="r" t="t"/>
              <a:pathLst>
                <a:path extrusionOk="0" h="133350" w="13335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rect b="b" l="l" r="r" t="t"/>
              <a:pathLst>
                <a:path extrusionOk="0" h="247650" w="24765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rect b="b" l="l" r="r" t="t"/>
              <a:pathLst>
                <a:path extrusionOk="0" h="120650" w="12065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rect b="b" l="l" r="r" t="t"/>
              <a:pathLst>
                <a:path extrusionOk="0" h="95250" w="9525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rect b="b" l="l" r="r" t="t"/>
              <a:pathLst>
                <a:path extrusionOk="0" h="209550" w="20955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rect b="b" l="l" r="r" t="t"/>
              <a:pathLst>
                <a:path extrusionOk="0" h="215900" w="21590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rect b="b" l="l" r="r" t="t"/>
              <a:pathLst>
                <a:path extrusionOk="0" h="95250" w="9525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rect b="b" l="l" r="r" t="t"/>
              <a:pathLst>
                <a:path extrusionOk="0" h="241300" w="24130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rect b="b" l="l" r="r" t="t"/>
              <a:pathLst>
                <a:path extrusionOk="0" h="190500" w="19050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rect b="b" l="l" r="r" t="t"/>
              <a:pathLst>
                <a:path extrusionOk="0" h="139700" w="13970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rect b="b" l="l" r="r" t="t"/>
              <a:pathLst>
                <a:path extrusionOk="0" h="260350" w="26035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rect b="b" l="l" r="r" t="t"/>
              <a:pathLst>
                <a:path extrusionOk="0" h="215900" w="21590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rect b="b" l="l" r="r" t="t"/>
              <a:pathLst>
                <a:path extrusionOk="0" h="241300" w="24130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rect b="b" l="l" r="r" t="t"/>
              <a:pathLst>
                <a:path extrusionOk="0" h="260350" w="26035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rect b="b" l="l" r="r" t="t"/>
              <a:pathLst>
                <a:path extrusionOk="0" h="114300" w="11430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rect b="b" l="l" r="r" t="t"/>
              <a:pathLst>
                <a:path extrusionOk="0" h="88900" w="8890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rect b="b" l="l" r="r" t="t"/>
              <a:pathLst>
                <a:path extrusionOk="0" h="139700" w="13970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20124D">
                <a:alpha val="8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/>
        </p:txBody>
      </p:sp>
      <p:sp>
        <p:nvSpPr>
          <p:cNvPr id="300" name="Google Shape;300;p1"/>
          <p:cNvSpPr txBox="1"/>
          <p:nvPr>
            <p:ph idx="1" type="body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20124D">
                <a:alpha val="8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rect b="b" l="l" r="r" t="t"/>
              <a:pathLst>
                <a:path extrusionOk="0" h="4241800" w="619760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rect b="b" l="l" r="r" t="t"/>
              <a:pathLst>
                <a:path extrusionOk="0" h="3581400" w="462280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rect b="b" l="l" r="r" t="t"/>
              <a:pathLst>
                <a:path extrusionOk="0" h="2838450" w="266065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rect b="b" l="l" r="r" t="t"/>
              <a:pathLst>
                <a:path extrusionOk="0" h="3562350" w="546735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"/>
          <p:cNvSpPr txBox="1"/>
          <p:nvPr>
            <p:ph type="ctrTitle"/>
          </p:nvPr>
        </p:nvSpPr>
        <p:spPr>
          <a:xfrm>
            <a:off x="2202863" y="196975"/>
            <a:ext cx="5571000" cy="91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STARSHIP-IMPROVED</a:t>
            </a:r>
            <a:endParaRPr/>
          </a:p>
        </p:txBody>
      </p:sp>
      <p:pic>
        <p:nvPicPr>
          <p:cNvPr id="753" name="Google Shape;75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550" y="1141425"/>
            <a:ext cx="5301625" cy="34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1"/>
          <p:cNvSpPr txBox="1"/>
          <p:nvPr>
            <p:ph type="ctrTitle"/>
          </p:nvPr>
        </p:nvSpPr>
        <p:spPr>
          <a:xfrm>
            <a:off x="1772525" y="588225"/>
            <a:ext cx="52368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Feature </a:t>
            </a:r>
            <a:r>
              <a:rPr lang="en" sz="4800"/>
              <a:t>Wishlist</a:t>
            </a:r>
            <a:endParaRPr sz="4800"/>
          </a:p>
        </p:txBody>
      </p:sp>
      <p:sp>
        <p:nvSpPr>
          <p:cNvPr id="850" name="Google Shape;850;p21"/>
          <p:cNvSpPr txBox="1"/>
          <p:nvPr>
            <p:ph idx="1" type="subTitle"/>
          </p:nvPr>
        </p:nvSpPr>
        <p:spPr>
          <a:xfrm>
            <a:off x="2399275" y="1295893"/>
            <a:ext cx="5236800" cy="20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Additional Planets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Additional</a:t>
            </a:r>
            <a:r>
              <a:rPr lang="en" sz="2500"/>
              <a:t> Soundtrack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More Sound Effects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Save Features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Multiplayer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Difficulty Levels</a:t>
            </a:r>
            <a:endParaRPr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2"/>
          <p:cNvSpPr txBox="1"/>
          <p:nvPr>
            <p:ph type="title"/>
          </p:nvPr>
        </p:nvSpPr>
        <p:spPr>
          <a:xfrm>
            <a:off x="1315500" y="865575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Credits</a:t>
            </a:r>
            <a:endParaRPr sz="4800"/>
          </a:p>
        </p:txBody>
      </p:sp>
      <p:sp>
        <p:nvSpPr>
          <p:cNvPr id="856" name="Google Shape;856;p22"/>
          <p:cNvSpPr txBox="1"/>
          <p:nvPr>
            <p:ph idx="1" type="body"/>
          </p:nvPr>
        </p:nvSpPr>
        <p:spPr>
          <a:xfrm>
            <a:off x="1315475" y="1577779"/>
            <a:ext cx="6513000" cy="16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/>
              <a:t>Special thanks to all the people who made and released </a:t>
            </a:r>
            <a:r>
              <a:rPr lang="en" sz="2500"/>
              <a:t>all versions of Starship!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57" name="Google Shape;857;p2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3"/>
          <p:cNvSpPr txBox="1"/>
          <p:nvPr>
            <p:ph idx="4294967295"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sp>
        <p:nvSpPr>
          <p:cNvPr id="863" name="Google Shape;863;p2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4" name="Google Shape;864;p23"/>
          <p:cNvGrpSpPr/>
          <p:nvPr/>
        </p:nvGrpSpPr>
        <p:grpSpPr>
          <a:xfrm>
            <a:off x="3080615" y="2136917"/>
            <a:ext cx="1596706" cy="1596706"/>
            <a:chOff x="1911350" y="374650"/>
            <a:chExt cx="1739900" cy="1739900"/>
          </a:xfrm>
        </p:grpSpPr>
        <p:sp>
          <p:nvSpPr>
            <p:cNvPr id="865" name="Google Shape;865;p23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6" name="Google Shape;866;p2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867" name="Google Shape;867;p2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2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2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2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2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2" name="Google Shape;872;p23"/>
          <p:cNvGrpSpPr/>
          <p:nvPr/>
        </p:nvGrpSpPr>
        <p:grpSpPr>
          <a:xfrm>
            <a:off x="5113802" y="2220122"/>
            <a:ext cx="1481553" cy="1483836"/>
            <a:chOff x="7512049" y="977900"/>
            <a:chExt cx="4121150" cy="4127500"/>
          </a:xfrm>
        </p:grpSpPr>
        <p:sp>
          <p:nvSpPr>
            <p:cNvPr id="873" name="Google Shape;873;p23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2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875" name="Google Shape;875;p2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2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2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2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2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2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2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2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2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2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2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2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2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2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2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2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2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2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2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1" name="Google Shape;901;p23"/>
          <p:cNvGrpSpPr/>
          <p:nvPr/>
        </p:nvGrpSpPr>
        <p:grpSpPr>
          <a:xfrm>
            <a:off x="263721" y="2145047"/>
            <a:ext cx="2583332" cy="1505072"/>
            <a:chOff x="4376200" y="2476500"/>
            <a:chExt cx="2190750" cy="1276350"/>
          </a:xfrm>
        </p:grpSpPr>
        <p:sp>
          <p:nvSpPr>
            <p:cNvPr id="902" name="Google Shape;902;p23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23"/>
          <p:cNvGrpSpPr/>
          <p:nvPr/>
        </p:nvGrpSpPr>
        <p:grpSpPr>
          <a:xfrm>
            <a:off x="6281542" y="2143932"/>
            <a:ext cx="2599241" cy="4432749"/>
            <a:chOff x="385907" y="2954040"/>
            <a:chExt cx="2496869" cy="4258164"/>
          </a:xfrm>
        </p:grpSpPr>
        <p:sp>
          <p:nvSpPr>
            <p:cNvPr id="905" name="Google Shape;905;p2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385907" y="3211704"/>
              <a:ext cx="1943100" cy="4000500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2" name="Google Shape;912;p2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913" name="Google Shape;913;p2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2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2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2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25" name="Google Shape;925;p2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1" name="Google Shape;931;p24"/>
          <p:cNvSpPr txBox="1"/>
          <p:nvPr>
            <p:ph idx="4294967295" type="ctrTitle"/>
          </p:nvPr>
        </p:nvSpPr>
        <p:spPr>
          <a:xfrm>
            <a:off x="1742425" y="2965285"/>
            <a:ext cx="5588400" cy="54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932" name="Google Shape;932;p24"/>
          <p:cNvSpPr txBox="1"/>
          <p:nvPr>
            <p:ph idx="4294967295" type="subTitle"/>
          </p:nvPr>
        </p:nvSpPr>
        <p:spPr>
          <a:xfrm>
            <a:off x="2390550" y="1068774"/>
            <a:ext cx="5588400" cy="120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grpSp>
        <p:nvGrpSpPr>
          <p:cNvPr id="933" name="Google Shape;933;p24"/>
          <p:cNvGrpSpPr/>
          <p:nvPr/>
        </p:nvGrpSpPr>
        <p:grpSpPr>
          <a:xfrm>
            <a:off x="3580435" y="1079303"/>
            <a:ext cx="1945023" cy="1643805"/>
            <a:chOff x="570875" y="4322250"/>
            <a:chExt cx="443300" cy="443325"/>
          </a:xfrm>
        </p:grpSpPr>
        <p:sp>
          <p:nvSpPr>
            <p:cNvPr id="934" name="Google Shape;934;p24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3"/>
          <p:cNvSpPr txBox="1"/>
          <p:nvPr>
            <p:ph type="title"/>
          </p:nvPr>
        </p:nvSpPr>
        <p:spPr>
          <a:xfrm>
            <a:off x="1244725" y="533075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Team InTro</a:t>
            </a:r>
            <a:endParaRPr sz="4800"/>
          </a:p>
        </p:txBody>
      </p:sp>
      <p:sp>
        <p:nvSpPr>
          <p:cNvPr id="759" name="Google Shape;759;p13"/>
          <p:cNvSpPr txBox="1"/>
          <p:nvPr>
            <p:ph idx="1" type="body"/>
          </p:nvPr>
        </p:nvSpPr>
        <p:spPr>
          <a:xfrm>
            <a:off x="3961525" y="1332474"/>
            <a:ext cx="3161400" cy="23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LAURA</a:t>
            </a:r>
            <a:endParaRPr b="1"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DAVID</a:t>
            </a:r>
            <a:endParaRPr b="1"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DIDI</a:t>
            </a:r>
            <a:endParaRPr b="1"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EMEKE</a:t>
            </a:r>
            <a:endParaRPr b="1"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0" name="Google Shape;760;p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4"/>
          <p:cNvSpPr txBox="1"/>
          <p:nvPr>
            <p:ph type="title"/>
          </p:nvPr>
        </p:nvSpPr>
        <p:spPr>
          <a:xfrm>
            <a:off x="1357925" y="632125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Game Description</a:t>
            </a:r>
            <a:endParaRPr sz="4800"/>
          </a:p>
        </p:txBody>
      </p:sp>
      <p:sp>
        <p:nvSpPr>
          <p:cNvPr id="766" name="Google Shape;766;p14"/>
          <p:cNvSpPr txBox="1"/>
          <p:nvPr>
            <p:ph idx="1" type="body"/>
          </p:nvPr>
        </p:nvSpPr>
        <p:spPr>
          <a:xfrm>
            <a:off x="1142425" y="1495200"/>
            <a:ext cx="7128000" cy="23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3000"/>
              <a:t>Starship is a single-player ASCII adventure game. Players can traverse space while avoiding alien attacks, asteroids, and picking up supplies from various </a:t>
            </a:r>
            <a:r>
              <a:rPr b="1" i="1" lang="en" sz="3000"/>
              <a:t>spatial</a:t>
            </a:r>
            <a:r>
              <a:rPr b="1" i="1" lang="en" sz="3000"/>
              <a:t> bodies to colonize Mars.</a:t>
            </a:r>
            <a:endParaRPr b="1" i="1"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7" name="Google Shape;767;p1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"/>
          <p:cNvSpPr txBox="1"/>
          <p:nvPr>
            <p:ph type="title"/>
          </p:nvPr>
        </p:nvSpPr>
        <p:spPr>
          <a:xfrm>
            <a:off x="1315500" y="41665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BEFORE</a:t>
            </a:r>
            <a:endParaRPr sz="4800"/>
          </a:p>
        </p:txBody>
      </p:sp>
      <p:sp>
        <p:nvSpPr>
          <p:cNvPr id="773" name="Google Shape;773;p1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4" name="Google Shape;7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300" y="1122400"/>
            <a:ext cx="5919399" cy="3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6"/>
          <p:cNvSpPr txBox="1"/>
          <p:nvPr>
            <p:ph type="title"/>
          </p:nvPr>
        </p:nvSpPr>
        <p:spPr>
          <a:xfrm>
            <a:off x="1315500" y="127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AFTER</a:t>
            </a:r>
            <a:endParaRPr sz="4800"/>
          </a:p>
        </p:txBody>
      </p:sp>
      <p:sp>
        <p:nvSpPr>
          <p:cNvPr id="780" name="Google Shape;780;p1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1" name="Google Shape;7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300" y="649950"/>
            <a:ext cx="4513949" cy="257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975" y="3317900"/>
            <a:ext cx="2758499" cy="1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6975" y="3290650"/>
            <a:ext cx="2881900" cy="16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450" y="747898"/>
            <a:ext cx="3024249" cy="2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6"/>
          <p:cNvSpPr/>
          <p:nvPr/>
        </p:nvSpPr>
        <p:spPr>
          <a:xfrm>
            <a:off x="3360600" y="1641400"/>
            <a:ext cx="721800" cy="31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6"/>
          <p:cNvSpPr/>
          <p:nvPr/>
        </p:nvSpPr>
        <p:spPr>
          <a:xfrm rot="7116203">
            <a:off x="3693058" y="2823049"/>
            <a:ext cx="969412" cy="1342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6"/>
          <p:cNvSpPr/>
          <p:nvPr/>
        </p:nvSpPr>
        <p:spPr>
          <a:xfrm rot="3335798">
            <a:off x="6766772" y="2897915"/>
            <a:ext cx="1102802" cy="13422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7"/>
          <p:cNvSpPr txBox="1"/>
          <p:nvPr>
            <p:ph idx="12" type="sldNum"/>
          </p:nvPr>
        </p:nvSpPr>
        <p:spPr>
          <a:xfrm>
            <a:off x="4297650" y="41430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3" name="Google Shape;793;p17"/>
          <p:cNvCxnSpPr>
            <a:stCxn id="794" idx="2"/>
            <a:endCxn id="795" idx="0"/>
          </p:cNvCxnSpPr>
          <p:nvPr/>
        </p:nvCxnSpPr>
        <p:spPr>
          <a:xfrm flipH="1" rot="-5400000">
            <a:off x="5132250" y="544875"/>
            <a:ext cx="657000" cy="17775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796" name="Google Shape;796;p17"/>
          <p:cNvCxnSpPr>
            <a:stCxn id="797" idx="2"/>
            <a:endCxn id="798" idx="0"/>
          </p:cNvCxnSpPr>
          <p:nvPr/>
        </p:nvCxnSpPr>
        <p:spPr>
          <a:xfrm flipH="1" rot="-5400000">
            <a:off x="2861000" y="2302163"/>
            <a:ext cx="712500" cy="8028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799" name="Google Shape;799;p17"/>
          <p:cNvCxnSpPr>
            <a:stCxn id="800" idx="0"/>
            <a:endCxn id="797" idx="2"/>
          </p:cNvCxnSpPr>
          <p:nvPr/>
        </p:nvCxnSpPr>
        <p:spPr>
          <a:xfrm rot="-5400000">
            <a:off x="1436250" y="1680163"/>
            <a:ext cx="712500" cy="20469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801" name="Google Shape;801;p17"/>
          <p:cNvCxnSpPr>
            <a:stCxn id="795" idx="2"/>
            <a:endCxn id="802" idx="0"/>
          </p:cNvCxnSpPr>
          <p:nvPr/>
        </p:nvCxnSpPr>
        <p:spPr>
          <a:xfrm flipH="1" rot="-5400000">
            <a:off x="7081975" y="1613988"/>
            <a:ext cx="713400" cy="2178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803" name="Google Shape;803;p17"/>
          <p:cNvCxnSpPr>
            <a:endCxn id="795" idx="2"/>
          </p:cNvCxnSpPr>
          <p:nvPr/>
        </p:nvCxnSpPr>
        <p:spPr>
          <a:xfrm rot="-5400000">
            <a:off x="5488375" y="2398188"/>
            <a:ext cx="912600" cy="809400"/>
          </a:xfrm>
          <a:prstGeom prst="bentConnector3">
            <a:avLst>
              <a:gd fmla="val 6098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804" name="Google Shape;804;p17"/>
          <p:cNvCxnSpPr>
            <a:stCxn id="797" idx="0"/>
            <a:endCxn id="794" idx="2"/>
          </p:cNvCxnSpPr>
          <p:nvPr/>
        </p:nvCxnSpPr>
        <p:spPr>
          <a:xfrm rot="-5400000">
            <a:off x="3365000" y="555863"/>
            <a:ext cx="657900" cy="17562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794" name="Google Shape;794;p17"/>
          <p:cNvSpPr txBox="1"/>
          <p:nvPr/>
        </p:nvSpPr>
        <p:spPr>
          <a:xfrm>
            <a:off x="1315500" y="520725"/>
            <a:ext cx="6513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Megrim"/>
                <a:ea typeface="Megrim"/>
                <a:cs typeface="Megrim"/>
                <a:sym typeface="Megrim"/>
              </a:rPr>
              <a:t>Starship Improved</a:t>
            </a:r>
            <a:endParaRPr sz="48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97" name="Google Shape;797;p17"/>
          <p:cNvSpPr txBox="1"/>
          <p:nvPr/>
        </p:nvSpPr>
        <p:spPr>
          <a:xfrm>
            <a:off x="2046800" y="17629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GUI</a:t>
            </a:r>
            <a:endParaRPr sz="25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95" name="Google Shape;795;p17"/>
          <p:cNvSpPr txBox="1"/>
          <p:nvPr/>
        </p:nvSpPr>
        <p:spPr>
          <a:xfrm>
            <a:off x="5580325" y="1762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Audio</a:t>
            </a:r>
            <a:endParaRPr sz="25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02" name="Google Shape;802;p17"/>
          <p:cNvSpPr txBox="1"/>
          <p:nvPr/>
        </p:nvSpPr>
        <p:spPr>
          <a:xfrm>
            <a:off x="7758875" y="3059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BGM</a:t>
            </a:r>
            <a:endParaRPr sz="25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05" name="Google Shape;805;p17"/>
          <p:cNvSpPr txBox="1"/>
          <p:nvPr/>
        </p:nvSpPr>
        <p:spPr>
          <a:xfrm>
            <a:off x="4013825" y="2819725"/>
            <a:ext cx="39183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Sound Effects/Audio Control</a:t>
            </a:r>
            <a:endParaRPr sz="25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98" name="Google Shape;798;p17"/>
          <p:cNvSpPr txBox="1"/>
          <p:nvPr/>
        </p:nvSpPr>
        <p:spPr>
          <a:xfrm>
            <a:off x="2849600" y="3059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HUD</a:t>
            </a:r>
            <a:endParaRPr sz="25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06" name="Google Shape;806;p17"/>
          <p:cNvSpPr txBox="1"/>
          <p:nvPr/>
        </p:nvSpPr>
        <p:spPr>
          <a:xfrm>
            <a:off x="1538100" y="3059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Menu Page</a:t>
            </a:r>
            <a:endParaRPr sz="25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00" name="Google Shape;800;p17"/>
          <p:cNvSpPr txBox="1"/>
          <p:nvPr/>
        </p:nvSpPr>
        <p:spPr>
          <a:xfrm>
            <a:off x="0" y="3059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ASCII Maps</a:t>
            </a:r>
            <a:endParaRPr sz="25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807" name="Google Shape;807;p17"/>
          <p:cNvCxnSpPr>
            <a:stCxn id="806" idx="0"/>
          </p:cNvCxnSpPr>
          <p:nvPr/>
        </p:nvCxnSpPr>
        <p:spPr>
          <a:xfrm flipH="1" rot="10800000">
            <a:off x="2307150" y="2707963"/>
            <a:ext cx="300" cy="351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8"/>
          <p:cNvSpPr txBox="1"/>
          <p:nvPr>
            <p:ph type="title"/>
          </p:nvPr>
        </p:nvSpPr>
        <p:spPr>
          <a:xfrm>
            <a:off x="1372050" y="695775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Feature Highlights</a:t>
            </a:r>
            <a:endParaRPr sz="4800"/>
          </a:p>
        </p:txBody>
      </p:sp>
      <p:sp>
        <p:nvSpPr>
          <p:cNvPr id="813" name="Google Shape;813;p18"/>
          <p:cNvSpPr txBox="1"/>
          <p:nvPr>
            <p:ph idx="1" type="body"/>
          </p:nvPr>
        </p:nvSpPr>
        <p:spPr>
          <a:xfrm>
            <a:off x="2744620" y="1478900"/>
            <a:ext cx="45426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Intro Panel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Collision Visual/Sound Effects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HUD and Output panels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Planet Ascii maps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Player facing and interactions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Volume Controls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Background Music</a:t>
            </a:r>
            <a:endParaRPr b="1" sz="2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814" name="Google Shape;814;p18"/>
          <p:cNvSpPr txBox="1"/>
          <p:nvPr>
            <p:ph idx="2" type="body"/>
          </p:nvPr>
        </p:nvSpPr>
        <p:spPr>
          <a:xfrm>
            <a:off x="1315475" y="3220125"/>
            <a:ext cx="6513000" cy="9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15" name="Google Shape;815;p1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9"/>
          <p:cNvSpPr txBox="1"/>
          <p:nvPr>
            <p:ph type="title"/>
          </p:nvPr>
        </p:nvSpPr>
        <p:spPr>
          <a:xfrm>
            <a:off x="1315475" y="497675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Learning Challenges</a:t>
            </a:r>
            <a:endParaRPr sz="4800"/>
          </a:p>
        </p:txBody>
      </p:sp>
      <p:sp>
        <p:nvSpPr>
          <p:cNvPr id="821" name="Google Shape;821;p19"/>
          <p:cNvSpPr txBox="1"/>
          <p:nvPr>
            <p:ph idx="1" type="body"/>
          </p:nvPr>
        </p:nvSpPr>
        <p:spPr>
          <a:xfrm>
            <a:off x="2555376" y="1448663"/>
            <a:ext cx="46044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Inherited Code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Minimal Separation of Concerns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Dense Classes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Unit Testing 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Swing/JFrame (GUI)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Audio Control</a:t>
            </a:r>
            <a:endParaRPr b="1" sz="2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2" name="Google Shape;822;p19"/>
          <p:cNvSpPr txBox="1"/>
          <p:nvPr>
            <p:ph idx="2" type="body"/>
          </p:nvPr>
        </p:nvSpPr>
        <p:spPr>
          <a:xfrm>
            <a:off x="1315475" y="3220125"/>
            <a:ext cx="6513000" cy="9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3" name="Google Shape;823;p1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9" name="Google Shape;829;p20"/>
          <p:cNvSpPr txBox="1"/>
          <p:nvPr>
            <p:ph idx="4294967295" type="body"/>
          </p:nvPr>
        </p:nvSpPr>
        <p:spPr>
          <a:xfrm>
            <a:off x="1315475" y="3220125"/>
            <a:ext cx="6513000" cy="9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30" name="Google Shape;830;p20"/>
          <p:cNvSpPr txBox="1"/>
          <p:nvPr>
            <p:ph idx="4294967295" type="ctrTitle"/>
          </p:nvPr>
        </p:nvSpPr>
        <p:spPr>
          <a:xfrm>
            <a:off x="1972275" y="256150"/>
            <a:ext cx="5199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Test Run</a:t>
            </a:r>
            <a:endParaRPr sz="4800"/>
          </a:p>
        </p:txBody>
      </p:sp>
      <p:sp>
        <p:nvSpPr>
          <p:cNvPr id="831" name="Google Shape;831;p20"/>
          <p:cNvSpPr/>
          <p:nvPr/>
        </p:nvSpPr>
        <p:spPr>
          <a:xfrm>
            <a:off x="5129876" y="3173725"/>
            <a:ext cx="282701" cy="26993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20"/>
          <p:cNvGrpSpPr/>
          <p:nvPr/>
        </p:nvGrpSpPr>
        <p:grpSpPr>
          <a:xfrm>
            <a:off x="4433541" y="1855298"/>
            <a:ext cx="1211100" cy="1211378"/>
            <a:chOff x="6654650" y="3665275"/>
            <a:chExt cx="409100" cy="409125"/>
          </a:xfrm>
        </p:grpSpPr>
        <p:sp>
          <p:nvSpPr>
            <p:cNvPr id="833" name="Google Shape;833;p20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20"/>
          <p:cNvGrpSpPr/>
          <p:nvPr/>
        </p:nvGrpSpPr>
        <p:grpSpPr>
          <a:xfrm rot="210600">
            <a:off x="3251183" y="2977691"/>
            <a:ext cx="800106" cy="800193"/>
            <a:chOff x="570875" y="4322250"/>
            <a:chExt cx="443300" cy="443325"/>
          </a:xfrm>
        </p:grpSpPr>
        <p:sp>
          <p:nvSpPr>
            <p:cNvPr id="836" name="Google Shape;836;p20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20"/>
          <p:cNvSpPr/>
          <p:nvPr/>
        </p:nvSpPr>
        <p:spPr>
          <a:xfrm rot="2466666">
            <a:off x="3355961" y="2090222"/>
            <a:ext cx="392752" cy="37501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0"/>
          <p:cNvSpPr/>
          <p:nvPr/>
        </p:nvSpPr>
        <p:spPr>
          <a:xfrm rot="-1609554">
            <a:off x="3930356" y="2326179"/>
            <a:ext cx="282641" cy="26987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0"/>
          <p:cNvSpPr/>
          <p:nvPr/>
        </p:nvSpPr>
        <p:spPr>
          <a:xfrm rot="2926242">
            <a:off x="5644137" y="2539992"/>
            <a:ext cx="211682" cy="20212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0"/>
          <p:cNvSpPr/>
          <p:nvPr/>
        </p:nvSpPr>
        <p:spPr>
          <a:xfrm rot="-1609469">
            <a:off x="4464373" y="1715194"/>
            <a:ext cx="190702" cy="18208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0"/>
          <p:cNvSpPr txBox="1"/>
          <p:nvPr>
            <p:ph idx="12" type="sldNum"/>
          </p:nvPr>
        </p:nvSpPr>
        <p:spPr>
          <a:xfrm>
            <a:off x="4351650" y="2167926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